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Reljef i vode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Kordiljera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Starog </a:t>
            </a:r>
            <a:r>
              <a:rPr lang="hr-HR" dirty="0" err="1"/>
              <a:t>Apalačkog</a:t>
            </a:r>
            <a:r>
              <a:rPr lang="hr-HR" dirty="0"/>
              <a:t> gorja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Stjenjak i Ande predstavljaju glavni dio: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Amazona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690937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Mississippi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Missouri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690937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Colorado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45206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Vodom najbogatija rijeka na Zemlji je: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Jugoistok Sjeverne Amerike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Istok Sjeverne Amerike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Sjeveroistok Sjeverne Amerike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 Sjeverne Amerike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Kanadski štit zauzima: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Brazilski i Gvajanski štit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Brazilski i </a:t>
            </a:r>
            <a:r>
              <a:rPr lang="hr-HR" dirty="0" err="1"/>
              <a:t>Patagonijski</a:t>
            </a:r>
            <a:r>
              <a:rPr lang="hr-HR" dirty="0"/>
              <a:t> štit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Kanadski i Baltički štit 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Kanadski i Sibirski štit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U Južnoj Americi </a:t>
            </a:r>
            <a:r>
              <a:rPr lang="hr-HR" sz="2800" dirty="0" err="1"/>
              <a:t>kratonima</a:t>
            </a:r>
            <a:r>
              <a:rPr lang="hr-HR" sz="2800" dirty="0"/>
              <a:t> pripadaju: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Dijamanti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Kameni ugljen i željezna ruda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Nafta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Zlato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Koja su bogatstva Starog </a:t>
            </a:r>
            <a:r>
              <a:rPr lang="hr-HR" sz="2800" dirty="0" err="1"/>
              <a:t>Apalačkog</a:t>
            </a:r>
            <a:r>
              <a:rPr lang="hr-HR" sz="2800" dirty="0"/>
              <a:t> gorja bila osnova jake industrijalizacije?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127</Words>
  <Application>Microsoft Office PowerPoint</Application>
  <PresentationFormat>Široki zaslon</PresentationFormat>
  <Paragraphs>36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Reljef i vode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16</cp:revision>
  <dcterms:created xsi:type="dcterms:W3CDTF">2021-01-04T08:54:24Z</dcterms:created>
  <dcterms:modified xsi:type="dcterms:W3CDTF">2021-08-15T14:45:57Z</dcterms:modified>
</cp:coreProperties>
</file>